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4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9" r:id="rId111"/>
    <p:sldId id="733" r:id="rId112"/>
    <p:sldId id="742" r:id="rId113"/>
    <p:sldId id="741" r:id="rId114"/>
    <p:sldId id="739" r:id="rId115"/>
    <p:sldId id="744" r:id="rId116"/>
    <p:sldId id="736" r:id="rId117"/>
    <p:sldId id="745" r:id="rId118"/>
    <p:sldId id="784" r:id="rId119"/>
    <p:sldId id="770" r:id="rId120"/>
    <p:sldId id="771" r:id="rId121"/>
    <p:sldId id="790" r:id="rId122"/>
    <p:sldId id="772" r:id="rId123"/>
    <p:sldId id="774" r:id="rId124"/>
    <p:sldId id="791" r:id="rId125"/>
    <p:sldId id="773" r:id="rId126"/>
    <p:sldId id="775" r:id="rId127"/>
    <p:sldId id="793" r:id="rId128"/>
    <p:sldId id="792" r:id="rId129"/>
    <p:sldId id="783" r:id="rId130"/>
    <p:sldId id="750" r:id="rId131"/>
    <p:sldId id="620" r:id="rId132"/>
    <p:sldId id="621" r:id="rId133"/>
    <p:sldId id="760" r:id="rId134"/>
    <p:sldId id="536" r:id="rId135"/>
    <p:sldId id="702" r:id="rId136"/>
    <p:sldId id="726" r:id="rId137"/>
    <p:sldId id="704" r:id="rId138"/>
    <p:sldId id="622" r:id="rId139"/>
    <p:sldId id="705" r:id="rId140"/>
    <p:sldId id="706" r:id="rId141"/>
    <p:sldId id="707" r:id="rId142"/>
    <p:sldId id="708" r:id="rId143"/>
    <p:sldId id="372" r:id="rId144"/>
    <p:sldId id="624" r:id="rId145"/>
    <p:sldId id="709" r:id="rId146"/>
    <p:sldId id="710" r:id="rId147"/>
    <p:sldId id="711" r:id="rId148"/>
    <p:sldId id="761" r:id="rId149"/>
    <p:sldId id="625" r:id="rId150"/>
    <p:sldId id="540" r:id="rId151"/>
    <p:sldId id="712" r:id="rId152"/>
    <p:sldId id="541" r:id="rId153"/>
    <p:sldId id="626" r:id="rId154"/>
    <p:sldId id="802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803" r:id="rId168"/>
    <p:sldId id="795" r:id="rId169"/>
    <p:sldId id="796" r:id="rId170"/>
    <p:sldId id="797" r:id="rId171"/>
    <p:sldId id="628" r:id="rId172"/>
    <p:sldId id="729" r:id="rId173"/>
    <p:sldId id="728" r:id="rId174"/>
    <p:sldId id="787" r:id="rId175"/>
    <p:sldId id="629" r:id="rId176"/>
    <p:sldId id="779" r:id="rId177"/>
    <p:sldId id="798" r:id="rId178"/>
    <p:sldId id="800" r:id="rId179"/>
    <p:sldId id="799" r:id="rId180"/>
    <p:sldId id="778" r:id="rId181"/>
    <p:sldId id="323" r:id="rId182"/>
    <p:sldId id="329" r:id="rId183"/>
    <p:sldId id="639" r:id="rId184"/>
    <p:sldId id="371" r:id="rId185"/>
    <p:sldId id="640" r:id="rId186"/>
    <p:sldId id="641" r:id="rId187"/>
    <p:sldId id="377" r:id="rId188"/>
    <p:sldId id="642" r:id="rId189"/>
    <p:sldId id="379" r:id="rId190"/>
    <p:sldId id="381" r:id="rId191"/>
    <p:sldId id="382" r:id="rId192"/>
    <p:sldId id="643" r:id="rId193"/>
    <p:sldId id="384" r:id="rId194"/>
    <p:sldId id="385" r:id="rId195"/>
    <p:sldId id="644" r:id="rId196"/>
    <p:sldId id="391" r:id="rId197"/>
    <p:sldId id="392" r:id="rId198"/>
    <p:sldId id="645" r:id="rId199"/>
    <p:sldId id="646" r:id="rId200"/>
    <p:sldId id="394" r:id="rId201"/>
    <p:sldId id="647" r:id="rId202"/>
    <p:sldId id="398" r:id="rId203"/>
    <p:sldId id="400" r:id="rId204"/>
    <p:sldId id="413" r:id="rId205"/>
    <p:sldId id="648" r:id="rId206"/>
    <p:sldId id="328" r:id="rId207"/>
    <p:sldId id="404" r:id="rId208"/>
    <p:sldId id="649" r:id="rId209"/>
    <p:sldId id="785" r:id="rId210"/>
    <p:sldId id="766" r:id="rId211"/>
    <p:sldId id="732" r:id="rId212"/>
    <p:sldId id="258" r:id="rId213"/>
    <p:sldId id="557" r:id="rId214"/>
    <p:sldId id="580" r:id="rId215"/>
    <p:sldId id="443" r:id="rId216"/>
    <p:sldId id="431" r:id="rId217"/>
    <p:sldId id="484" r:id="rId218"/>
    <p:sldId id="466" r:id="rId219"/>
    <p:sldId id="430" r:id="rId220"/>
    <p:sldId id="432" r:id="rId221"/>
    <p:sldId id="426" r:id="rId222"/>
    <p:sldId id="425" r:id="rId2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803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57"/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219"/>
    <p:restoredTop sz="92815"/>
  </p:normalViewPr>
  <p:slideViewPr>
    <p:cSldViewPr snapToGrid="0">
      <p:cViewPr varScale="1">
        <p:scale>
          <a:sx n="182" d="100"/>
          <a:sy n="182" d="100"/>
        </p:scale>
        <p:origin x="250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8/10/relationships/authors" Target="author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6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0.png"/><Relationship Id="rId4" Type="http://schemas.openxmlformats.org/officeDocument/2006/relationships/image" Target="../media/image119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1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2.png"/><Relationship Id="rId9" Type="http://schemas.openxmlformats.org/officeDocument/2006/relationships/image" Target="../media/image116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2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102487" y="2981866"/>
            <a:ext cx="33233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guardrails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623870" y="486681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62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generalize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04270" y="304334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08269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04270" y="3466480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153382" y="3398982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F4036-0B69-5E59-6376-83B5F80D08E1}"/>
              </a:ext>
            </a:extLst>
          </p:cNvPr>
          <p:cNvSpPr txBox="1"/>
          <p:nvPr/>
        </p:nvSpPr>
        <p:spPr>
          <a:xfrm>
            <a:off x="1053297" y="2274838"/>
            <a:ext cx="9907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Please read the project description file and give us suggestions on what technologies we can use to interface with the email.</a:t>
            </a:r>
          </a:p>
          <a:p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0ECEC2-568E-743D-DE15-420F403DA220}"/>
              </a:ext>
            </a:extLst>
          </p:cNvPr>
          <p:cNvSpPr/>
          <p:nvPr/>
        </p:nvSpPr>
        <p:spPr>
          <a:xfrm>
            <a:off x="918735" y="3032035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E203C-915A-58C0-23B4-44B01A2479AF}"/>
              </a:ext>
            </a:extLst>
          </p:cNvPr>
          <p:cNvSpPr txBox="1"/>
          <p:nvPr/>
        </p:nvSpPr>
        <p:spPr>
          <a:xfrm>
            <a:off x="5618056" y="347542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Notice Answer Injection?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1474941" y="5654103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104275</TotalTime>
  <Words>8438</Words>
  <Application>Microsoft Macintosh PowerPoint</Application>
  <PresentationFormat>Widescreen</PresentationFormat>
  <Paragraphs>1415</Paragraphs>
  <Slides>222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39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922</cp:revision>
  <dcterms:created xsi:type="dcterms:W3CDTF">2023-11-14T16:04:34Z</dcterms:created>
  <dcterms:modified xsi:type="dcterms:W3CDTF">2025-12-09T02:55:38Z</dcterms:modified>
</cp:coreProperties>
</file>